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F15A22"/>
    <a:srgbClr val="0432FF"/>
    <a:srgbClr val="FFD400"/>
    <a:srgbClr val="CC7832"/>
    <a:srgbClr val="9437FF"/>
    <a:srgbClr val="00BAE8"/>
    <a:srgbClr val="0AC200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2:44:33.241" idx="20">
    <p:pos x="270" y="1162"/>
    <p:text>背景はOK。文字の色をどうにかする！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2:47:07.338" idx="21">
    <p:pos x="855" y="1162"/>
    <p:text>背景はOK。文字の色をどうにかする！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D3D683A-FA90-CA43-8970-E76DF99E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00" y="505800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/>
                </a:solidFill>
              </a:rPr>
              <a:t>Discover</a:t>
            </a: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/>
                </a:solidFill>
              </a:rPr>
              <a:t> </a:t>
            </a: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/>
                </a:solidFill>
              </a:rPr>
              <a:t>erbalize them</a:t>
            </a:r>
            <a:endParaRPr lang="en-US" altLang="ja-JP" sz="4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513920-AA55-6B4C-AC68-3757C0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00" y="5059125"/>
            <a:ext cx="1638000" cy="1798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Conclusion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Our Examples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5392</TotalTime>
  <Words>1346</Words>
  <Application>Microsoft Macintosh PowerPoint</Application>
  <PresentationFormat>画面に合わせる (4:3)</PresentationFormat>
  <Paragraphs>390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8729</cp:revision>
  <cp:lastPrinted>2019-12-11T06:41:24Z</cp:lastPrinted>
  <dcterms:created xsi:type="dcterms:W3CDTF">2016-11-21T06:16:44Z</dcterms:created>
  <dcterms:modified xsi:type="dcterms:W3CDTF">2020-04-30T06:10:47Z</dcterms:modified>
</cp:coreProperties>
</file>